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Play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547">
          <p15:clr>
            <a:srgbClr val="A4A3A4"/>
          </p15:clr>
        </p15:guide>
        <p15:guide id="4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547"/>
        <p:guide pos="7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lay-regular.fntdata"/><Relationship Id="rId14" Type="http://schemas.openxmlformats.org/officeDocument/2006/relationships/slide" Target="slides/slide9.xml"/><Relationship Id="rId16" Type="http://schemas.openxmlformats.org/officeDocument/2006/relationships/font" Target="fonts/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f7c6b4bd0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1f7c6b4bd0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f7c77739a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1f7c77739a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1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1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2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8800"/>
              <a:buNone/>
              <a:defRPr b="1" i="0" sz="8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12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12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8800"/>
              <a:buNone/>
              <a:defRPr b="1" i="0" sz="88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2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">
  <p:cSld name="4_Заголовок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/>
          <p:nvPr>
            <p:ph idx="2" type="pic"/>
          </p:nvPr>
        </p:nvSpPr>
        <p:spPr>
          <a:xfrm>
            <a:off x="1" y="0"/>
            <a:ext cx="4043362" cy="6858000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245" name="Google Shape;245;p13"/>
          <p:cNvSpPr txBox="1"/>
          <p:nvPr>
            <p:ph type="title"/>
          </p:nvPr>
        </p:nvSpPr>
        <p:spPr>
          <a:xfrm>
            <a:off x="677334" y="692150"/>
            <a:ext cx="2681816" cy="1486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1" type="body"/>
          </p:nvPr>
        </p:nvSpPr>
        <p:spPr>
          <a:xfrm>
            <a:off x="671513" y="2844799"/>
            <a:ext cx="2687637" cy="335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">
  <p:cSld name="1_Заголовок">
    <p:bg>
      <p:bgPr>
        <a:solidFill>
          <a:srgbClr val="EBF4F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">
  <p:cSld name="3_Титульный слайд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6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257" name="Google Shape;257;p16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16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" name="Google Shape;259;p16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16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16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16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16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16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16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6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16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16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16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16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16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16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16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16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16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76" name="Google Shape;276;p16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277" name="Google Shape;277;p16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16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16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16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16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16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16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16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16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" name="Google Shape;286;p16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16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16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16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16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16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" name="Google Shape;292;p16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16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16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16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6" name="Google Shape;296;p1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 type="tx">
  <p:cSld name="TITLE_AND_BOD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одержание">
  <p:cSld name="1_Содержание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/>
          <p:nvPr>
            <p:ph idx="2" type="pic"/>
          </p:nvPr>
        </p:nvSpPr>
        <p:spPr>
          <a:xfrm>
            <a:off x="8112125" y="0"/>
            <a:ext cx="40798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18"/>
          <p:cNvSpPr txBox="1"/>
          <p:nvPr>
            <p:ph type="title"/>
          </p:nvPr>
        </p:nvSpPr>
        <p:spPr>
          <a:xfrm>
            <a:off x="677334" y="692150"/>
            <a:ext cx="541866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8"/>
          <p:cNvSpPr txBox="1"/>
          <p:nvPr>
            <p:ph idx="1" type="body"/>
          </p:nvPr>
        </p:nvSpPr>
        <p:spPr>
          <a:xfrm>
            <a:off x="671513" y="1800371"/>
            <a:ext cx="5418667" cy="436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77FF"/>
              </a:buClr>
              <a:buSzPts val="2000"/>
              <a:buFont typeface="Play"/>
              <a:buAutoNum type="arabicPeriod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048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77FF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66ADFF"/>
              </a:buClr>
              <a:buSzPts val="1100"/>
              <a:buFont typeface="Arial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C8FE"/>
              </a:buClr>
              <a:buSzPts val="1000"/>
              <a:buChar char="•"/>
              <a:defRPr sz="1000"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">
  <p:cSld name="2_Заголовок"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слайд">
  <p:cSld name="6_Титульный слайд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58" name="Google Shape;58;p3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7" name="Google Shape;77;p3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78" name="Google Shape;78;p3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7" name="Google Shape;9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" y="0"/>
            <a:ext cx="12192014" cy="685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13" y="6168444"/>
            <a:ext cx="1555289" cy="3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817" y="702089"/>
            <a:ext cx="2490420" cy="5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>
            <p:ph type="title"/>
          </p:nvPr>
        </p:nvSpPr>
        <p:spPr>
          <a:xfrm>
            <a:off x="671170" y="3035262"/>
            <a:ext cx="642129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671513" y="1773238"/>
            <a:ext cx="3616325" cy="325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"/>
          <p:cNvSpPr txBox="1"/>
          <p:nvPr>
            <p:ph idx="2" type="body"/>
          </p:nvPr>
        </p:nvSpPr>
        <p:spPr>
          <a:xfrm>
            <a:off x="671512" y="5119279"/>
            <a:ext cx="2036955" cy="52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21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22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2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3"/>
          <p:cNvGrpSpPr/>
          <p:nvPr/>
        </p:nvGrpSpPr>
        <p:grpSpPr>
          <a:xfrm>
            <a:off x="7156015" y="0"/>
            <a:ext cx="5016892" cy="6858000"/>
            <a:chOff x="7127683" y="0"/>
            <a:chExt cx="5045224" cy="6896730"/>
          </a:xfrm>
        </p:grpSpPr>
        <p:sp>
          <p:nvSpPr>
            <p:cNvPr id="322" name="Google Shape;322;p23"/>
            <p:cNvSpPr/>
            <p:nvPr/>
          </p:nvSpPr>
          <p:spPr>
            <a:xfrm>
              <a:off x="7127683" y="0"/>
              <a:ext cx="1181730" cy="1379149"/>
            </a:xfrm>
            <a:custGeom>
              <a:rect b="b" l="l" r="r" t="t"/>
              <a:pathLst>
                <a:path extrusionOk="0" h="788415" w="675557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7127683" y="1379410"/>
              <a:ext cx="1181730" cy="1379144"/>
            </a:xfrm>
            <a:custGeom>
              <a:rect b="b" l="l" r="r" t="t"/>
              <a:pathLst>
                <a:path extrusionOk="0" h="788412" w="675557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7127683" y="275875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7127683" y="413822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7127683" y="5517577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8415451" y="0"/>
              <a:ext cx="1181725" cy="1379149"/>
            </a:xfrm>
            <a:custGeom>
              <a:rect b="b" l="l" r="r" t="t"/>
              <a:pathLst>
                <a:path extrusionOk="0" h="788415" w="675554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8415451" y="1379410"/>
              <a:ext cx="1181725" cy="1379144"/>
            </a:xfrm>
            <a:custGeom>
              <a:rect b="b" l="l" r="r" t="t"/>
              <a:pathLst>
                <a:path extrusionOk="0" h="788412" w="675554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8415451" y="275875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8415451" y="413822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8415451" y="5517577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9703321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9703321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9703321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9703321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9703321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0991187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0991187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0991187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0991187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0991187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3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700"/>
              <a:buNone/>
              <a:defRPr b="0" i="0" sz="167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актоид">
  <p:cSld name="1_1 фактоид">
    <p:bg>
      <p:bgPr>
        <a:solidFill>
          <a:srgbClr val="EBF4F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4"/>
          <p:cNvGrpSpPr/>
          <p:nvPr/>
        </p:nvGrpSpPr>
        <p:grpSpPr>
          <a:xfrm>
            <a:off x="7156015" y="0"/>
            <a:ext cx="5016892" cy="6858000"/>
            <a:chOff x="7127683" y="0"/>
            <a:chExt cx="5045224" cy="6896730"/>
          </a:xfrm>
        </p:grpSpPr>
        <p:sp>
          <p:nvSpPr>
            <p:cNvPr id="347" name="Google Shape;347;p24"/>
            <p:cNvSpPr/>
            <p:nvPr/>
          </p:nvSpPr>
          <p:spPr>
            <a:xfrm>
              <a:off x="7127683" y="0"/>
              <a:ext cx="1181730" cy="1379149"/>
            </a:xfrm>
            <a:custGeom>
              <a:rect b="b" l="l" r="r" t="t"/>
              <a:pathLst>
                <a:path extrusionOk="0" h="788415" w="675557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7127683" y="1379410"/>
              <a:ext cx="1181730" cy="1379144"/>
            </a:xfrm>
            <a:custGeom>
              <a:rect b="b" l="l" r="r" t="t"/>
              <a:pathLst>
                <a:path extrusionOk="0" h="788412" w="675557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7127683" y="275875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127683" y="413822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127683" y="5517577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8415451" y="0"/>
              <a:ext cx="1181725" cy="1379149"/>
            </a:xfrm>
            <a:custGeom>
              <a:rect b="b" l="l" r="r" t="t"/>
              <a:pathLst>
                <a:path extrusionOk="0" h="788415" w="675554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8415451" y="1379410"/>
              <a:ext cx="1181725" cy="1379144"/>
            </a:xfrm>
            <a:custGeom>
              <a:rect b="b" l="l" r="r" t="t"/>
              <a:pathLst>
                <a:path extrusionOk="0" h="788412" w="675554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8415451" y="275875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8415451" y="413822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8415451" y="5517577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9703321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9703321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9703321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9703321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9703321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10991187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10991187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10991187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10991187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10991187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4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2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4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0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5"/>
          <p:cNvGrpSpPr/>
          <p:nvPr/>
        </p:nvGrpSpPr>
        <p:grpSpPr>
          <a:xfrm>
            <a:off x="7156015" y="0"/>
            <a:ext cx="5016892" cy="6858000"/>
            <a:chOff x="7127683" y="0"/>
            <a:chExt cx="5045224" cy="6896730"/>
          </a:xfrm>
        </p:grpSpPr>
        <p:sp>
          <p:nvSpPr>
            <p:cNvPr id="372" name="Google Shape;372;p25"/>
            <p:cNvSpPr/>
            <p:nvPr/>
          </p:nvSpPr>
          <p:spPr>
            <a:xfrm>
              <a:off x="7127683" y="0"/>
              <a:ext cx="1181730" cy="1379149"/>
            </a:xfrm>
            <a:custGeom>
              <a:rect b="b" l="l" r="r" t="t"/>
              <a:pathLst>
                <a:path extrusionOk="0" h="788415" w="675557">
                  <a:moveTo>
                    <a:pt x="301638" y="0"/>
                  </a:moveTo>
                  <a:cubicBezTo>
                    <a:pt x="353326" y="298239"/>
                    <a:pt x="485738" y="568815"/>
                    <a:pt x="675557" y="788415"/>
                  </a:cubicBezTo>
                  <a:lnTo>
                    <a:pt x="301650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7127683" y="1379410"/>
              <a:ext cx="1181730" cy="1379144"/>
            </a:xfrm>
            <a:custGeom>
              <a:rect b="b" l="l" r="r" t="t"/>
              <a:pathLst>
                <a:path extrusionOk="0" h="788412" w="675557">
                  <a:moveTo>
                    <a:pt x="301638" y="0"/>
                  </a:moveTo>
                  <a:cubicBezTo>
                    <a:pt x="353326" y="298240"/>
                    <a:pt x="485738" y="568819"/>
                    <a:pt x="675557" y="788413"/>
                  </a:cubicBezTo>
                  <a:lnTo>
                    <a:pt x="301650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7127683" y="275875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7127683" y="4138225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45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7127683" y="5517577"/>
              <a:ext cx="1181730" cy="1379153"/>
            </a:xfrm>
            <a:custGeom>
              <a:rect b="b" l="l" r="r" t="t"/>
              <a:pathLst>
                <a:path extrusionOk="0" h="788417" w="675557">
                  <a:moveTo>
                    <a:pt x="301638" y="0"/>
                  </a:moveTo>
                  <a:cubicBezTo>
                    <a:pt x="353326" y="298236"/>
                    <a:pt x="485738" y="568814"/>
                    <a:pt x="675557" y="788417"/>
                  </a:cubicBezTo>
                  <a:lnTo>
                    <a:pt x="301650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8415451" y="0"/>
              <a:ext cx="1181725" cy="1379149"/>
            </a:xfrm>
            <a:custGeom>
              <a:rect b="b" l="l" r="r" t="t"/>
              <a:pathLst>
                <a:path extrusionOk="0" h="788415" w="675554">
                  <a:moveTo>
                    <a:pt x="301641" y="0"/>
                  </a:moveTo>
                  <a:cubicBezTo>
                    <a:pt x="353325" y="298239"/>
                    <a:pt x="485737" y="568815"/>
                    <a:pt x="675554" y="788415"/>
                  </a:cubicBezTo>
                  <a:lnTo>
                    <a:pt x="301651" y="788415"/>
                  </a:lnTo>
                  <a:cubicBezTo>
                    <a:pt x="147106" y="556027"/>
                    <a:pt x="42027" y="288326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8415451" y="1379410"/>
              <a:ext cx="1181725" cy="1379144"/>
            </a:xfrm>
            <a:custGeom>
              <a:rect b="b" l="l" r="r" t="t"/>
              <a:pathLst>
                <a:path extrusionOk="0" h="788412" w="675554">
                  <a:moveTo>
                    <a:pt x="301641" y="0"/>
                  </a:moveTo>
                  <a:cubicBezTo>
                    <a:pt x="353325" y="298240"/>
                    <a:pt x="485737" y="568819"/>
                    <a:pt x="675554" y="788413"/>
                  </a:cubicBezTo>
                  <a:lnTo>
                    <a:pt x="301651" y="788413"/>
                  </a:lnTo>
                  <a:cubicBezTo>
                    <a:pt x="147106" y="556027"/>
                    <a:pt x="42027" y="288323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415451" y="275875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8415451" y="4138225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45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32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8415451" y="5517577"/>
              <a:ext cx="1181725" cy="1379153"/>
            </a:xfrm>
            <a:custGeom>
              <a:rect b="b" l="l" r="r" t="t"/>
              <a:pathLst>
                <a:path extrusionOk="0" h="788417" w="675554">
                  <a:moveTo>
                    <a:pt x="301641" y="0"/>
                  </a:moveTo>
                  <a:cubicBezTo>
                    <a:pt x="353325" y="298236"/>
                    <a:pt x="485737" y="568814"/>
                    <a:pt x="675554" y="788417"/>
                  </a:cubicBezTo>
                  <a:lnTo>
                    <a:pt x="301651" y="788417"/>
                  </a:lnTo>
                  <a:cubicBezTo>
                    <a:pt x="147106" y="556023"/>
                    <a:pt x="42027" y="288328"/>
                    <a:pt x="0" y="0"/>
                  </a:cubicBezTo>
                  <a:lnTo>
                    <a:pt x="301641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9703321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1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9703321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1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9703321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9703321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9703321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1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10991187" y="0"/>
              <a:ext cx="1181720" cy="1379149"/>
            </a:xfrm>
            <a:custGeom>
              <a:rect b="b" l="l" r="r" t="t"/>
              <a:pathLst>
                <a:path extrusionOk="0" h="788415" w="675551">
                  <a:moveTo>
                    <a:pt x="301638" y="0"/>
                  </a:moveTo>
                  <a:cubicBezTo>
                    <a:pt x="353322" y="298239"/>
                    <a:pt x="485734" y="568815"/>
                    <a:pt x="675552" y="788415"/>
                  </a:cubicBezTo>
                  <a:lnTo>
                    <a:pt x="301648" y="788415"/>
                  </a:lnTo>
                  <a:cubicBezTo>
                    <a:pt x="147102" y="556027"/>
                    <a:pt x="42021" y="288326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10991187" y="1379410"/>
              <a:ext cx="1181720" cy="1379144"/>
            </a:xfrm>
            <a:custGeom>
              <a:rect b="b" l="l" r="r" t="t"/>
              <a:pathLst>
                <a:path extrusionOk="0" h="788412" w="675551">
                  <a:moveTo>
                    <a:pt x="301638" y="0"/>
                  </a:moveTo>
                  <a:cubicBezTo>
                    <a:pt x="353322" y="298240"/>
                    <a:pt x="485734" y="568819"/>
                    <a:pt x="675552" y="788413"/>
                  </a:cubicBezTo>
                  <a:lnTo>
                    <a:pt x="301648" y="788413"/>
                  </a:lnTo>
                  <a:cubicBezTo>
                    <a:pt x="147102" y="556027"/>
                    <a:pt x="42021" y="288323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10991187" y="275875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0991187" y="4138225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45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32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0991187" y="5517577"/>
              <a:ext cx="1181720" cy="1379153"/>
            </a:xfrm>
            <a:custGeom>
              <a:rect b="b" l="l" r="r" t="t"/>
              <a:pathLst>
                <a:path extrusionOk="0" h="788417" w="675551">
                  <a:moveTo>
                    <a:pt x="301638" y="0"/>
                  </a:moveTo>
                  <a:cubicBezTo>
                    <a:pt x="353322" y="298236"/>
                    <a:pt x="485734" y="568814"/>
                    <a:pt x="675552" y="788417"/>
                  </a:cubicBezTo>
                  <a:lnTo>
                    <a:pt x="301648" y="788417"/>
                  </a:lnTo>
                  <a:cubicBezTo>
                    <a:pt x="147102" y="556023"/>
                    <a:pt x="42021" y="288328"/>
                    <a:pt x="0" y="0"/>
                  </a:cubicBezTo>
                  <a:lnTo>
                    <a:pt x="301638" y="0"/>
                  </a:lnTo>
                  <a:close/>
                </a:path>
              </a:pathLst>
            </a:custGeom>
            <a:solidFill>
              <a:srgbClr val="EBF4F9">
                <a:alpha val="9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0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25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25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0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25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2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6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0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26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26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0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26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26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0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26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26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0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7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27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p27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27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p27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27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27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27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27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2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27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8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28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28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28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28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28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28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28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28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28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p28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28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28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28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29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29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29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29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29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p29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" name="Google Shape;443;p29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4" name="Google Shape;444;p29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p29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29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29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29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9" name="Google Shape;449;p29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29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29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29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29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29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29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30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30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30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30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30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4" name="Google Shape;464;p30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30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30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30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p30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9" name="Google Shape;469;p30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30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30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30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p30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3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30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">
  <p:cSld name="4_Титульный слайд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105" name="Google Shape;105;p4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4" name="Google Shape;124;p4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125" name="Google Shape;125;p4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4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4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4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4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4" name="Google Shape;144;p4"/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</p:grpSpPr>
        <p:sp>
          <p:nvSpPr>
            <p:cNvPr id="145" name="Google Shape;145;p4"/>
            <p:cNvSpPr/>
            <p:nvPr/>
          </p:nvSpPr>
          <p:spPr>
            <a:xfrm>
              <a:off x="13083669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3968716" y="1592300"/>
              <a:ext cx="610930" cy="788668"/>
            </a:xfrm>
            <a:custGeom>
              <a:rect b="b" l="l" r="r" t="t"/>
              <a:pathLst>
                <a:path extrusionOk="0" h="788668" w="610930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4853745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5738807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3083669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3968716" y="2380938"/>
              <a:ext cx="610930" cy="788671"/>
            </a:xfrm>
            <a:custGeom>
              <a:rect b="b" l="l" r="r" t="t"/>
              <a:pathLst>
                <a:path extrusionOk="0" h="788671" w="610930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4853745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5738807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3083669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3968716" y="3169610"/>
              <a:ext cx="610930" cy="788674"/>
            </a:xfrm>
            <a:custGeom>
              <a:rect b="b" l="l" r="r" t="t"/>
              <a:pathLst>
                <a:path extrusionOk="0" h="788674" w="610930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4853745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5738807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3083669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3968716" y="3958294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4853745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5738807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3083669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3968716" y="4746968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4853745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5738807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8813" y="6168444"/>
            <a:ext cx="1555289" cy="3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17" y="702089"/>
            <a:ext cx="2490420" cy="5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>
            <p:ph type="title"/>
          </p:nvPr>
        </p:nvSpPr>
        <p:spPr>
          <a:xfrm>
            <a:off x="677106" y="4114706"/>
            <a:ext cx="6421292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478" name="Google Shape;478;p31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31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31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483" name="Google Shape;483;p32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32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487" name="Google Shape;487;p33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33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3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3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3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494" name="Google Shape;494;p34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34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3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499" name="Google Shape;499;p35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0" name="Google Shape;500;p35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1" name="Google Shape;501;p35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2" name="Google Shape;502;p35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3" name="Google Shape;503;p35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4" name="Google Shape;504;p35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5" name="Google Shape;505;p35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6" name="Google Shape;506;p35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7" name="Google Shape;507;p35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8" name="Google Shape;508;p35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09" name="Google Shape;509;p35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10" name="Google Shape;510;p35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11" name="Google Shape;511;p35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12" name="Google Shape;512;p35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13" name="Google Shape;513;p35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  <p:sp>
        <p:nvSpPr>
          <p:cNvPr id="514" name="Google Shape;514;p3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35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35"/>
          <p:cNvSpPr txBox="1"/>
          <p:nvPr>
            <p:ph idx="1" type="body"/>
          </p:nvPr>
        </p:nvSpPr>
        <p:spPr>
          <a:xfrm>
            <a:off x="671513" y="2588865"/>
            <a:ext cx="3384000" cy="3576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bg>
      <p:bgPr>
        <a:solidFill>
          <a:srgbClr val="EBF4F9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519" name="Google Shape;519;p36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36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1" name="Google Shape;521;p36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36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3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36"/>
          <p:cNvSpPr txBox="1"/>
          <p:nvPr>
            <p:ph idx="5" type="body"/>
          </p:nvPr>
        </p:nvSpPr>
        <p:spPr>
          <a:xfrm>
            <a:off x="5346702" y="2075229"/>
            <a:ext cx="6172706" cy="4125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bg>
      <p:bgPr>
        <a:solidFill>
          <a:srgbClr val="EBF4F9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" name="Google Shape;527;p37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p37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37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/>
          </a:p>
        </p:txBody>
      </p:sp>
      <p:sp>
        <p:nvSpPr>
          <p:cNvPr id="530" name="Google Shape;530;p3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38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Титульный слайд">
  <p:cSld name="7_Титульный слайд">
    <p:bg>
      <p:bgPr>
        <a:solidFill>
          <a:srgbClr val="EBF4F9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9"/>
          <p:cNvPicPr preferRelativeResize="0"/>
          <p:nvPr/>
        </p:nvPicPr>
        <p:blipFill rotWithShape="1">
          <a:blip r:embed="rId2">
            <a:alphaModFix/>
          </a:blip>
          <a:srcRect b="0" l="0" r="11910" t="0"/>
          <a:stretch/>
        </p:blipFill>
        <p:spPr>
          <a:xfrm>
            <a:off x="2350640" y="-9819"/>
            <a:ext cx="9837444" cy="6858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39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537" name="Google Shape;537;p39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39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39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39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39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2" name="Google Shape;542;p39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3" name="Google Shape;543;p39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4" name="Google Shape;544;p39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5" name="Google Shape;545;p39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6" name="Google Shape;546;p39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7" name="Google Shape;547;p39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8" name="Google Shape;548;p39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9" name="Google Shape;549;p39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0" name="Google Shape;550;p39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39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2" name="Google Shape;552;p39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3" name="Google Shape;553;p39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4" name="Google Shape;554;p39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5" name="Google Shape;555;p39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56" name="Google Shape;556;p39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557" name="Google Shape;557;p39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8" name="Google Shape;558;p39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9" name="Google Shape;559;p39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0" name="Google Shape;560;p39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1" name="Google Shape;561;p39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39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39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4" name="Google Shape;564;p39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5" name="Google Shape;565;p39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6" name="Google Shape;566;p39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7" name="Google Shape;567;p39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8" name="Google Shape;568;p39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9" name="Google Shape;569;p39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0" name="Google Shape;570;p39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1" name="Google Shape;571;p39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2" name="Google Shape;572;p39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3" name="Google Shape;573;p39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4" name="Google Shape;574;p39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5" name="Google Shape;575;p39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76" name="Google Shape;5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865" y="6163082"/>
            <a:ext cx="1555288" cy="3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817" y="702089"/>
            <a:ext cx="2484911" cy="5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9"/>
          <p:cNvSpPr txBox="1"/>
          <p:nvPr>
            <p:ph type="title"/>
          </p:nvPr>
        </p:nvSpPr>
        <p:spPr>
          <a:xfrm>
            <a:off x="671170" y="3035262"/>
            <a:ext cx="642129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39"/>
          <p:cNvSpPr txBox="1"/>
          <p:nvPr>
            <p:ph idx="1" type="body"/>
          </p:nvPr>
        </p:nvSpPr>
        <p:spPr>
          <a:xfrm>
            <a:off x="671513" y="1773238"/>
            <a:ext cx="3616325" cy="325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39"/>
          <p:cNvSpPr txBox="1"/>
          <p:nvPr>
            <p:ph idx="2" type="body"/>
          </p:nvPr>
        </p:nvSpPr>
        <p:spPr>
          <a:xfrm>
            <a:off x="671512" y="5119279"/>
            <a:ext cx="2036955" cy="52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95275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">
  <p:cSld name="5_Титульный слайд">
    <p:bg>
      <p:bgPr>
        <a:solidFill>
          <a:srgbClr val="EBF4F9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40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583" name="Google Shape;583;p40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4" name="Google Shape;584;p40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5" name="Google Shape;585;p40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6" name="Google Shape;586;p40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7" name="Google Shape;587;p40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8" name="Google Shape;588;p40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9" name="Google Shape;589;p40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0" name="Google Shape;590;p40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" name="Google Shape;591;p40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" name="Google Shape;592;p40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" name="Google Shape;593;p40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4" name="Google Shape;594;p40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5" name="Google Shape;595;p40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6" name="Google Shape;596;p40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7" name="Google Shape;597;p40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8" name="Google Shape;598;p40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9" name="Google Shape;599;p40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0" name="Google Shape;600;p40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" name="Google Shape;601;p40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02" name="Google Shape;602;p40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603" name="Google Shape;603;p40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p40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5" name="Google Shape;605;p40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6" name="Google Shape;606;p40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7" name="Google Shape;607;p40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8" name="Google Shape;608;p40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9" name="Google Shape;609;p40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0" name="Google Shape;610;p40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1" name="Google Shape;611;p40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2" name="Google Shape;612;p40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3" name="Google Shape;613;p40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" name="Google Shape;614;p40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" name="Google Shape;615;p40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" name="Google Shape;616;p40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" name="Google Shape;617;p40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" name="Google Shape;618;p40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9" name="Google Shape;619;p40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0" name="Google Shape;620;p40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1" name="Google Shape;621;p40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22" name="Google Shape;622;p40"/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</p:grpSpPr>
        <p:sp>
          <p:nvSpPr>
            <p:cNvPr id="623" name="Google Shape;623;p40"/>
            <p:cNvSpPr/>
            <p:nvPr/>
          </p:nvSpPr>
          <p:spPr>
            <a:xfrm>
              <a:off x="13083669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13968716" y="1592300"/>
              <a:ext cx="610930" cy="788668"/>
            </a:xfrm>
            <a:custGeom>
              <a:rect b="b" l="l" r="r" t="t"/>
              <a:pathLst>
                <a:path extrusionOk="0" h="788668" w="610930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14853745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15738807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13083669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13968716" y="2380938"/>
              <a:ext cx="610930" cy="788671"/>
            </a:xfrm>
            <a:custGeom>
              <a:rect b="b" l="l" r="r" t="t"/>
              <a:pathLst>
                <a:path extrusionOk="0" h="788671" w="610930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14853745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15738807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13083669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13968716" y="3169610"/>
              <a:ext cx="610930" cy="788674"/>
            </a:xfrm>
            <a:custGeom>
              <a:rect b="b" l="l" r="r" t="t"/>
              <a:pathLst>
                <a:path extrusionOk="0" h="788674" w="610930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14853745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15738807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13083669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13968716" y="3958294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14853745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15738807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13083669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13968716" y="4746968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14853745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15738807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3" name="Google Shape;64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7865" y="6163082"/>
            <a:ext cx="1555288" cy="35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17" y="702089"/>
            <a:ext cx="2484911" cy="5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0"/>
          <p:cNvSpPr txBox="1"/>
          <p:nvPr>
            <p:ph type="title"/>
          </p:nvPr>
        </p:nvSpPr>
        <p:spPr>
          <a:xfrm>
            <a:off x="677106" y="4114706"/>
            <a:ext cx="6421292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5"/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</p:grpSpPr>
        <p:sp>
          <p:nvSpPr>
            <p:cNvPr id="170" name="Google Shape;170;p5"/>
            <p:cNvSpPr/>
            <p:nvPr/>
          </p:nvSpPr>
          <p:spPr>
            <a:xfrm>
              <a:off x="13083669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3968716" y="1592300"/>
              <a:ext cx="610930" cy="788668"/>
            </a:xfrm>
            <a:custGeom>
              <a:rect b="b" l="l" r="r" t="t"/>
              <a:pathLst>
                <a:path extrusionOk="0" h="788668" w="610930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853745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5738807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3083669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3968716" y="2380938"/>
              <a:ext cx="610930" cy="788671"/>
            </a:xfrm>
            <a:custGeom>
              <a:rect b="b" l="l" r="r" t="t"/>
              <a:pathLst>
                <a:path extrusionOk="0" h="788671" w="610930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4853745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5738807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3083669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3968716" y="3169610"/>
              <a:ext cx="610930" cy="788674"/>
            </a:xfrm>
            <a:custGeom>
              <a:rect b="b" l="l" r="r" t="t"/>
              <a:pathLst>
                <a:path extrusionOk="0" h="788674" w="610930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4853745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5738807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3083669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3968716" y="3958294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4853745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15738807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13083669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3968716" y="4746968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4853745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5738807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5"/>
          <p:cNvSpPr txBox="1"/>
          <p:nvPr>
            <p:ph type="title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 раздела">
  <p:cSld name="2_Титульный слайд раздела">
    <p:bg>
      <p:bgPr>
        <a:solidFill>
          <a:schemeClr val="dk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1"/>
          <p:cNvSpPr txBox="1"/>
          <p:nvPr>
            <p:ph type="title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8" name="Google Shape;648;p41"/>
          <p:cNvGrpSpPr/>
          <p:nvPr/>
        </p:nvGrpSpPr>
        <p:grpSpPr>
          <a:xfrm>
            <a:off x="7066328" y="0"/>
            <a:ext cx="5103281" cy="6858000"/>
            <a:chOff x="13297154" y="-2797570"/>
            <a:chExt cx="2934215" cy="3943120"/>
          </a:xfrm>
        </p:grpSpPr>
        <p:sp>
          <p:nvSpPr>
            <p:cNvPr id="649" name="Google Shape;649;p41"/>
            <p:cNvSpPr/>
            <p:nvPr/>
          </p:nvSpPr>
          <p:spPr>
            <a:xfrm>
              <a:off x="13297154" y="-2797533"/>
              <a:ext cx="856878" cy="985643"/>
            </a:xfrm>
            <a:custGeom>
              <a:rect b="b" l="l" r="r" t="t"/>
              <a:pathLst>
                <a:path extrusionOk="0" h="985643" w="856878">
                  <a:moveTo>
                    <a:pt x="590265" y="0"/>
                  </a:moveTo>
                  <a:cubicBezTo>
                    <a:pt x="518255" y="397020"/>
                    <a:pt x="302990" y="744093"/>
                    <a:pt x="0" y="985644"/>
                  </a:cubicBezTo>
                  <a:lnTo>
                    <a:pt x="383751" y="985644"/>
                  </a:lnTo>
                  <a:cubicBezTo>
                    <a:pt x="629236" y="716613"/>
                    <a:pt x="798378" y="376622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3297154" y="-1811708"/>
              <a:ext cx="856878" cy="985645"/>
            </a:xfrm>
            <a:custGeom>
              <a:rect b="b" l="l" r="r" t="t"/>
              <a:pathLst>
                <a:path extrusionOk="0" h="985645" w="856878">
                  <a:moveTo>
                    <a:pt x="590265" y="0"/>
                  </a:moveTo>
                  <a:cubicBezTo>
                    <a:pt x="518255" y="397026"/>
                    <a:pt x="302990" y="744095"/>
                    <a:pt x="0" y="985645"/>
                  </a:cubicBezTo>
                  <a:lnTo>
                    <a:pt x="383751" y="985645"/>
                  </a:lnTo>
                  <a:cubicBezTo>
                    <a:pt x="629236" y="716618"/>
                    <a:pt x="798378" y="376621"/>
                    <a:pt x="856879" y="0"/>
                  </a:cubicBezTo>
                  <a:lnTo>
                    <a:pt x="590265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3297154" y="-826063"/>
              <a:ext cx="856878" cy="985645"/>
            </a:xfrm>
            <a:custGeom>
              <a:rect b="b" l="l" r="r" t="t"/>
              <a:pathLst>
                <a:path extrusionOk="0" h="985645" w="856878">
                  <a:moveTo>
                    <a:pt x="590265" y="985645"/>
                  </a:moveTo>
                  <a:cubicBezTo>
                    <a:pt x="518255" y="588629"/>
                    <a:pt x="302990" y="24155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3297154" y="159905"/>
              <a:ext cx="856878" cy="985645"/>
            </a:xfrm>
            <a:custGeom>
              <a:rect b="b" l="l" r="r" t="t"/>
              <a:pathLst>
                <a:path extrusionOk="0" h="985645" w="856878">
                  <a:moveTo>
                    <a:pt x="590265" y="985645"/>
                  </a:moveTo>
                  <a:cubicBezTo>
                    <a:pt x="518255" y="588629"/>
                    <a:pt x="302990" y="241560"/>
                    <a:pt x="0" y="0"/>
                  </a:cubicBezTo>
                  <a:lnTo>
                    <a:pt x="383751" y="0"/>
                  </a:lnTo>
                  <a:cubicBezTo>
                    <a:pt x="629236" y="269036"/>
                    <a:pt x="798378" y="609025"/>
                    <a:pt x="856879" y="985645"/>
                  </a:cubicBezTo>
                  <a:lnTo>
                    <a:pt x="590265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4335846" y="-2797533"/>
              <a:ext cx="856883" cy="985643"/>
            </a:xfrm>
            <a:custGeom>
              <a:rect b="b" l="l" r="r" t="t"/>
              <a:pathLst>
                <a:path extrusionOk="0" h="985643" w="856883">
                  <a:moveTo>
                    <a:pt x="590270" y="0"/>
                  </a:moveTo>
                  <a:cubicBezTo>
                    <a:pt x="518259" y="397020"/>
                    <a:pt x="302990" y="744093"/>
                    <a:pt x="0" y="985644"/>
                  </a:cubicBezTo>
                  <a:lnTo>
                    <a:pt x="383749" y="985644"/>
                  </a:lnTo>
                  <a:cubicBezTo>
                    <a:pt x="62924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15374486" y="-2797570"/>
              <a:ext cx="856883" cy="985642"/>
            </a:xfrm>
            <a:custGeom>
              <a:rect b="b" l="l" r="r" t="t"/>
              <a:pathLst>
                <a:path extrusionOk="0" h="985642" w="856883">
                  <a:moveTo>
                    <a:pt x="590270" y="0"/>
                  </a:moveTo>
                  <a:cubicBezTo>
                    <a:pt x="518259" y="397021"/>
                    <a:pt x="302990" y="744094"/>
                    <a:pt x="0" y="985643"/>
                  </a:cubicBezTo>
                  <a:lnTo>
                    <a:pt x="383749" y="985643"/>
                  </a:lnTo>
                  <a:cubicBezTo>
                    <a:pt x="629232" y="716613"/>
                    <a:pt x="798378" y="376622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14335846" y="-1811708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4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14335846" y="-826063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15374486" y="-1811746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0"/>
                  </a:moveTo>
                  <a:cubicBezTo>
                    <a:pt x="518259" y="397026"/>
                    <a:pt x="302990" y="744095"/>
                    <a:pt x="0" y="985645"/>
                  </a:cubicBezTo>
                  <a:lnTo>
                    <a:pt x="383749" y="985645"/>
                  </a:lnTo>
                  <a:cubicBezTo>
                    <a:pt x="629232" y="716618"/>
                    <a:pt x="798378" y="376621"/>
                    <a:pt x="856884" y="0"/>
                  </a:cubicBezTo>
                  <a:lnTo>
                    <a:pt x="59027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15374486" y="-826101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985645"/>
                  </a:moveTo>
                  <a:cubicBezTo>
                    <a:pt x="518259" y="588629"/>
                    <a:pt x="302990" y="24155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14335846" y="159905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4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15374486" y="159867"/>
              <a:ext cx="856883" cy="985645"/>
            </a:xfrm>
            <a:custGeom>
              <a:rect b="b" l="l" r="r" t="t"/>
              <a:pathLst>
                <a:path extrusionOk="0" h="985645" w="856883">
                  <a:moveTo>
                    <a:pt x="590270" y="985645"/>
                  </a:moveTo>
                  <a:cubicBezTo>
                    <a:pt x="518259" y="588629"/>
                    <a:pt x="302990" y="241560"/>
                    <a:pt x="0" y="0"/>
                  </a:cubicBezTo>
                  <a:lnTo>
                    <a:pt x="383749" y="0"/>
                  </a:lnTo>
                  <a:cubicBezTo>
                    <a:pt x="629232" y="269036"/>
                    <a:pt x="798378" y="609025"/>
                    <a:pt x="856884" y="985645"/>
                  </a:cubicBezTo>
                  <a:lnTo>
                    <a:pt x="590270" y="98564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dk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42"/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</p:grpSpPr>
        <p:sp>
          <p:nvSpPr>
            <p:cNvPr id="663" name="Google Shape;663;p42"/>
            <p:cNvSpPr/>
            <p:nvPr/>
          </p:nvSpPr>
          <p:spPr>
            <a:xfrm>
              <a:off x="13083669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13968716" y="1592300"/>
              <a:ext cx="610930" cy="788668"/>
            </a:xfrm>
            <a:custGeom>
              <a:rect b="b" l="l" r="r" t="t"/>
              <a:pathLst>
                <a:path extrusionOk="0" h="788668" w="610930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14853745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15738807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13083669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3968716" y="2380938"/>
              <a:ext cx="610930" cy="788671"/>
            </a:xfrm>
            <a:custGeom>
              <a:rect b="b" l="l" r="r" t="t"/>
              <a:pathLst>
                <a:path extrusionOk="0" h="788671" w="610930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4853745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15738807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13083669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3968716" y="3169610"/>
              <a:ext cx="610930" cy="788674"/>
            </a:xfrm>
            <a:custGeom>
              <a:rect b="b" l="l" r="r" t="t"/>
              <a:pathLst>
                <a:path extrusionOk="0" h="788674" w="610930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4853745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5738807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3083669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13968716" y="3958294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14853745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15738807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13083669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13968716" y="4746968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14853745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15738807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p42"/>
          <p:cNvSpPr txBox="1"/>
          <p:nvPr>
            <p:ph type="title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 раздела">
  <p:cSld name="3_Титульный слайд раздела">
    <p:bg>
      <p:bgPr>
        <a:solidFill>
          <a:srgbClr val="EBF4F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6"/>
          <p:cNvGrpSpPr/>
          <p:nvPr/>
        </p:nvGrpSpPr>
        <p:grpSpPr>
          <a:xfrm>
            <a:off x="6449857" y="-1"/>
            <a:ext cx="5680147" cy="6857995"/>
            <a:chOff x="13083669" y="1592300"/>
            <a:chExt cx="3266072" cy="3943332"/>
          </a:xfrm>
        </p:grpSpPr>
        <p:sp>
          <p:nvSpPr>
            <p:cNvPr id="193" name="Google Shape;193;p6"/>
            <p:cNvSpPr/>
            <p:nvPr/>
          </p:nvSpPr>
          <p:spPr>
            <a:xfrm>
              <a:off x="13083669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19" y="0"/>
                  </a:moveTo>
                  <a:cubicBezTo>
                    <a:pt x="209853" y="314769"/>
                    <a:pt x="375998" y="591408"/>
                    <a:pt x="610935" y="788669"/>
                  </a:cubicBezTo>
                  <a:lnTo>
                    <a:pt x="390077" y="788669"/>
                  </a:lnTo>
                  <a:cubicBezTo>
                    <a:pt x="188097" y="575752"/>
                    <a:pt x="48350" y="303133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3968716" y="1592300"/>
              <a:ext cx="610930" cy="788668"/>
            </a:xfrm>
            <a:custGeom>
              <a:rect b="b" l="l" r="r" t="t"/>
              <a:pathLst>
                <a:path extrusionOk="0" h="788668" w="610930">
                  <a:moveTo>
                    <a:pt x="153716" y="0"/>
                  </a:moveTo>
                  <a:cubicBezTo>
                    <a:pt x="209853" y="314769"/>
                    <a:pt x="375994" y="591408"/>
                    <a:pt x="610930" y="788669"/>
                  </a:cubicBezTo>
                  <a:lnTo>
                    <a:pt x="390078" y="788669"/>
                  </a:lnTo>
                  <a:cubicBezTo>
                    <a:pt x="188095" y="575752"/>
                    <a:pt x="48349" y="303133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4853745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49" y="314769"/>
                    <a:pt x="375999" y="591408"/>
                    <a:pt x="610935" y="788669"/>
                  </a:cubicBezTo>
                  <a:lnTo>
                    <a:pt x="390074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5738807" y="1592300"/>
              <a:ext cx="610934" cy="788668"/>
            </a:xfrm>
            <a:custGeom>
              <a:rect b="b" l="l" r="r" t="t"/>
              <a:pathLst>
                <a:path extrusionOk="0" h="788668" w="610934">
                  <a:moveTo>
                    <a:pt x="153720" y="0"/>
                  </a:moveTo>
                  <a:cubicBezTo>
                    <a:pt x="209858" y="314769"/>
                    <a:pt x="375999" y="591408"/>
                    <a:pt x="610935" y="788669"/>
                  </a:cubicBezTo>
                  <a:lnTo>
                    <a:pt x="390083" y="788669"/>
                  </a:lnTo>
                  <a:cubicBezTo>
                    <a:pt x="188099" y="575752"/>
                    <a:pt x="48349" y="303133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3083669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19" y="0"/>
                  </a:moveTo>
                  <a:cubicBezTo>
                    <a:pt x="209853" y="314764"/>
                    <a:pt x="375998" y="591405"/>
                    <a:pt x="610935" y="788671"/>
                  </a:cubicBezTo>
                  <a:lnTo>
                    <a:pt x="390077" y="788671"/>
                  </a:lnTo>
                  <a:cubicBezTo>
                    <a:pt x="188097" y="575749"/>
                    <a:pt x="48350" y="303134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3968716" y="2380938"/>
              <a:ext cx="610930" cy="788671"/>
            </a:xfrm>
            <a:custGeom>
              <a:rect b="b" l="l" r="r" t="t"/>
              <a:pathLst>
                <a:path extrusionOk="0" h="788671" w="610930">
                  <a:moveTo>
                    <a:pt x="153716" y="0"/>
                  </a:moveTo>
                  <a:cubicBezTo>
                    <a:pt x="209853" y="314764"/>
                    <a:pt x="375994" y="591405"/>
                    <a:pt x="610930" y="788671"/>
                  </a:cubicBezTo>
                  <a:lnTo>
                    <a:pt x="390078" y="788671"/>
                  </a:lnTo>
                  <a:cubicBezTo>
                    <a:pt x="188095" y="575749"/>
                    <a:pt x="48349" y="303134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4853745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49" y="314764"/>
                    <a:pt x="375999" y="591405"/>
                    <a:pt x="610935" y="788671"/>
                  </a:cubicBezTo>
                  <a:lnTo>
                    <a:pt x="390074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5738807" y="2380938"/>
              <a:ext cx="610934" cy="788671"/>
            </a:xfrm>
            <a:custGeom>
              <a:rect b="b" l="l" r="r" t="t"/>
              <a:pathLst>
                <a:path extrusionOk="0" h="788671" w="610934">
                  <a:moveTo>
                    <a:pt x="153720" y="0"/>
                  </a:moveTo>
                  <a:cubicBezTo>
                    <a:pt x="209858" y="314764"/>
                    <a:pt x="375999" y="591405"/>
                    <a:pt x="610935" y="788671"/>
                  </a:cubicBezTo>
                  <a:lnTo>
                    <a:pt x="390083" y="788671"/>
                  </a:lnTo>
                  <a:cubicBezTo>
                    <a:pt x="188099" y="575749"/>
                    <a:pt x="48349" y="303134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3083669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19" y="0"/>
                  </a:moveTo>
                  <a:cubicBezTo>
                    <a:pt x="209853" y="314777"/>
                    <a:pt x="375998" y="591418"/>
                    <a:pt x="610935" y="788674"/>
                  </a:cubicBezTo>
                  <a:lnTo>
                    <a:pt x="390077" y="788674"/>
                  </a:lnTo>
                  <a:cubicBezTo>
                    <a:pt x="188097" y="575752"/>
                    <a:pt x="48350" y="303137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3968716" y="3169610"/>
              <a:ext cx="610930" cy="788674"/>
            </a:xfrm>
            <a:custGeom>
              <a:rect b="b" l="l" r="r" t="t"/>
              <a:pathLst>
                <a:path extrusionOk="0" h="788674" w="610930">
                  <a:moveTo>
                    <a:pt x="153716" y="0"/>
                  </a:moveTo>
                  <a:cubicBezTo>
                    <a:pt x="209853" y="314777"/>
                    <a:pt x="375994" y="591418"/>
                    <a:pt x="610930" y="788674"/>
                  </a:cubicBezTo>
                  <a:lnTo>
                    <a:pt x="390078" y="788674"/>
                  </a:lnTo>
                  <a:cubicBezTo>
                    <a:pt x="188095" y="575752"/>
                    <a:pt x="48349" y="303137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4853745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5738807" y="3169610"/>
              <a:ext cx="610934" cy="788674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3083669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3968716" y="3958294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4853745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5738807" y="3958294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3083669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19" y="0"/>
                  </a:moveTo>
                  <a:cubicBezTo>
                    <a:pt x="209853" y="314767"/>
                    <a:pt x="375998" y="591408"/>
                    <a:pt x="610935" y="788665"/>
                  </a:cubicBezTo>
                  <a:lnTo>
                    <a:pt x="390077" y="788665"/>
                  </a:lnTo>
                  <a:cubicBezTo>
                    <a:pt x="188097" y="575752"/>
                    <a:pt x="48350" y="303128"/>
                    <a:pt x="0" y="0"/>
                  </a:cubicBezTo>
                  <a:lnTo>
                    <a:pt x="1537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3968716" y="4746968"/>
              <a:ext cx="610930" cy="788664"/>
            </a:xfrm>
            <a:custGeom>
              <a:rect b="b" l="l" r="r" t="t"/>
              <a:pathLst>
                <a:path extrusionOk="0" h="788664" w="610930">
                  <a:moveTo>
                    <a:pt x="153716" y="0"/>
                  </a:moveTo>
                  <a:cubicBezTo>
                    <a:pt x="209853" y="314767"/>
                    <a:pt x="375994" y="591408"/>
                    <a:pt x="610930" y="788665"/>
                  </a:cubicBezTo>
                  <a:lnTo>
                    <a:pt x="390078" y="788665"/>
                  </a:lnTo>
                  <a:cubicBezTo>
                    <a:pt x="188095" y="575752"/>
                    <a:pt x="48349" y="303128"/>
                    <a:pt x="0" y="0"/>
                  </a:cubicBezTo>
                  <a:lnTo>
                    <a:pt x="153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4853745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15738807" y="4746968"/>
              <a:ext cx="610934" cy="788664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6"/>
          <p:cNvSpPr txBox="1"/>
          <p:nvPr>
            <p:ph type="title"/>
          </p:nvPr>
        </p:nvSpPr>
        <p:spPr>
          <a:xfrm>
            <a:off x="671170" y="1206463"/>
            <a:ext cx="4621372" cy="12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677334" y="692150"/>
            <a:ext cx="3171652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77FF"/>
              </a:buClr>
              <a:buSzPts val="2000"/>
              <a:buFont typeface="Play"/>
              <a:buAutoNum type="arabicPeriod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048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77FF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66ADFF"/>
              </a:buClr>
              <a:buSzPts val="1100"/>
              <a:buFont typeface="Arial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9C8FE"/>
              </a:buClr>
              <a:buSzPts val="1000"/>
              <a:buChar char="•"/>
              <a:defRPr sz="1000"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Заголовок">
  <p:cSld name="3_Заголовок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/>
          <p:nvPr>
            <p:ph type="title"/>
          </p:nvPr>
        </p:nvSpPr>
        <p:spPr>
          <a:xfrm>
            <a:off x="677334" y="692150"/>
            <a:ext cx="2681816" cy="1486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9"/>
          <p:cNvSpPr txBox="1"/>
          <p:nvPr>
            <p:ph idx="1" type="body"/>
          </p:nvPr>
        </p:nvSpPr>
        <p:spPr>
          <a:xfrm>
            <a:off x="671513" y="2844799"/>
            <a:ext cx="2687637" cy="335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9"/>
          <p:cNvSpPr/>
          <p:nvPr>
            <p:ph idx="2" type="pic"/>
          </p:nvPr>
        </p:nvSpPr>
        <p:spPr>
          <a:xfrm>
            <a:off x="4043363" y="0"/>
            <a:ext cx="8148637" cy="6858000"/>
          </a:xfrm>
          <a:prstGeom prst="rect">
            <a:avLst/>
          </a:prstGeom>
          <a:solidFill>
            <a:srgbClr val="EBF4F9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0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1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1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884">
          <p15:clr>
            <a:srgbClr val="FDE53C"/>
          </p15:clr>
        </p15:guide>
        <p15:guide id="4" pos="5133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64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43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689" name="Google Shape;689;p43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0" name="Google Shape;690;p43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1" name="Google Shape;691;p43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43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43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4" name="Google Shape;694;p43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5" name="Google Shape;695;p43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6" name="Google Shape;696;p43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7" name="Google Shape;697;p43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8" name="Google Shape;698;p43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9" name="Google Shape;699;p43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43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1" name="Google Shape;701;p43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2" name="Google Shape;702;p43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3" name="Google Shape;703;p43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43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5" name="Google Shape;705;p43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43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7" name="Google Shape;707;p43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08" name="Google Shape;708;p43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709" name="Google Shape;709;p43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43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43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2" name="Google Shape;712;p43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43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43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43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43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43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43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9" name="Google Shape;719;p43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43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43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43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43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43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5" name="Google Shape;725;p43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6" name="Google Shape;726;p43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7" name="Google Shape;727;p43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8" name="Google Shape;728;p43"/>
          <p:cNvSpPr txBox="1"/>
          <p:nvPr>
            <p:ph type="title"/>
          </p:nvPr>
        </p:nvSpPr>
        <p:spPr>
          <a:xfrm>
            <a:off x="593145" y="2575412"/>
            <a:ext cx="6421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ru-RU"/>
              <a:t>Шторм ZXC</a:t>
            </a:r>
            <a:endParaRPr/>
          </a:p>
        </p:txBody>
      </p:sp>
      <p:sp>
        <p:nvSpPr>
          <p:cNvPr id="729" name="Google Shape;729;p43"/>
          <p:cNvSpPr txBox="1"/>
          <p:nvPr>
            <p:ph idx="2" type="body"/>
          </p:nvPr>
        </p:nvSpPr>
        <p:spPr>
          <a:xfrm>
            <a:off x="658837" y="3429004"/>
            <a:ext cx="2037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ru-RU" sz="1800"/>
              <a:t>VK x HSE</a:t>
            </a:r>
            <a:br>
              <a:rPr lang="ru-RU" sz="1800"/>
            </a:br>
            <a:r>
              <a:rPr lang="ru-RU" sz="1800"/>
              <a:t>Data Hack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4"/>
          <p:cNvSpPr txBox="1"/>
          <p:nvPr/>
        </p:nvSpPr>
        <p:spPr>
          <a:xfrm>
            <a:off x="4618800" y="3193922"/>
            <a:ext cx="1814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Sweetie Fox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35" name="Google Shape;735;p44"/>
          <p:cNvSpPr txBox="1"/>
          <p:nvPr/>
        </p:nvSpPr>
        <p:spPr>
          <a:xfrm>
            <a:off x="4618800" y="3759575"/>
            <a:ext cx="20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Девушка-вдохновитель</a:t>
            </a:r>
            <a:endParaRPr b="0" sz="14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736" name="Google Shape;736;p44"/>
          <p:cNvPicPr preferRelativeResize="0"/>
          <p:nvPr/>
        </p:nvPicPr>
        <p:blipFill rotWithShape="1">
          <a:blip r:embed="rId3">
            <a:alphaModFix/>
          </a:blip>
          <a:srcRect b="0" l="1597" r="1597" t="0"/>
          <a:stretch/>
        </p:blipFill>
        <p:spPr>
          <a:xfrm>
            <a:off x="4618800" y="851625"/>
            <a:ext cx="2096404" cy="209641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37" name="Google Shape;737;p44"/>
          <p:cNvSpPr txBox="1"/>
          <p:nvPr/>
        </p:nvSpPr>
        <p:spPr>
          <a:xfrm>
            <a:off x="1757600" y="2200400"/>
            <a:ext cx="2562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Кочкожаров Иван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38" name="Google Shape;738;p44"/>
          <p:cNvSpPr txBox="1"/>
          <p:nvPr/>
        </p:nvSpPr>
        <p:spPr>
          <a:xfrm>
            <a:off x="1757602" y="2608725"/>
            <a:ext cx="121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Дизайнер</a:t>
            </a:r>
            <a:endParaRPr/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1757604" y="459438"/>
            <a:ext cx="1496096" cy="1496124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1600251" y="4874300"/>
            <a:ext cx="1883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Галкин Алексей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1" name="Google Shape;741;p44"/>
          <p:cNvSpPr txBox="1"/>
          <p:nvPr/>
        </p:nvSpPr>
        <p:spPr>
          <a:xfrm>
            <a:off x="1600251" y="5221525"/>
            <a:ext cx="149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Маркетолог</a:t>
            </a:r>
            <a:endParaRPr/>
          </a:p>
        </p:txBody>
      </p:sp>
      <p:pic>
        <p:nvPicPr>
          <p:cNvPr id="742" name="Google Shape;742;p44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1600252" y="3120963"/>
            <a:ext cx="1569203" cy="156923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3" name="Google Shape;743;p44"/>
          <p:cNvSpPr txBox="1"/>
          <p:nvPr/>
        </p:nvSpPr>
        <p:spPr>
          <a:xfrm>
            <a:off x="8138243" y="5025594"/>
            <a:ext cx="3182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Роман Сибирцев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4" name="Google Shape;744;p44"/>
          <p:cNvSpPr txBox="1"/>
          <p:nvPr/>
        </p:nvSpPr>
        <p:spPr>
          <a:xfrm>
            <a:off x="8138243" y="5449015"/>
            <a:ext cx="300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ML-инженер</a:t>
            </a:r>
            <a:endParaRPr/>
          </a:p>
        </p:txBody>
      </p:sp>
      <p:pic>
        <p:nvPicPr>
          <p:cNvPr id="745" name="Google Shape;745;p44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8138243" y="3272251"/>
            <a:ext cx="1569203" cy="156923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6" name="Google Shape;746;p44"/>
          <p:cNvSpPr txBox="1"/>
          <p:nvPr/>
        </p:nvSpPr>
        <p:spPr>
          <a:xfrm>
            <a:off x="8148140" y="2131071"/>
            <a:ext cx="3033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Ибрагимов Далгат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7" name="Google Shape;747;p44"/>
          <p:cNvSpPr txBox="1"/>
          <p:nvPr/>
        </p:nvSpPr>
        <p:spPr>
          <a:xfrm>
            <a:off x="8148140" y="2534756"/>
            <a:ext cx="286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Web-разработчик</a:t>
            </a:r>
            <a:endParaRPr/>
          </a:p>
        </p:txBody>
      </p:sp>
      <p:pic>
        <p:nvPicPr>
          <p:cNvPr id="748" name="Google Shape;748;p44"/>
          <p:cNvPicPr preferRelativeResize="0"/>
          <p:nvPr/>
        </p:nvPicPr>
        <p:blipFill rotWithShape="1">
          <a:blip r:embed="rId7">
            <a:alphaModFix/>
          </a:blip>
          <a:srcRect b="12495" l="0" r="0" t="12502"/>
          <a:stretch/>
        </p:blipFill>
        <p:spPr>
          <a:xfrm>
            <a:off x="8148140" y="459451"/>
            <a:ext cx="1496096" cy="1496124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9" name="Google Shape;749;p44"/>
          <p:cNvSpPr txBox="1"/>
          <p:nvPr/>
        </p:nvSpPr>
        <p:spPr>
          <a:xfrm>
            <a:off x="2361000" y="0"/>
            <a:ext cx="71664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Члены Команды</a:t>
            </a:r>
            <a:endParaRPr sz="34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4923601" y="5865750"/>
            <a:ext cx="23889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Халимов Исмаил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1" name="Google Shape;751;p44"/>
          <p:cNvSpPr txBox="1"/>
          <p:nvPr/>
        </p:nvSpPr>
        <p:spPr>
          <a:xfrm>
            <a:off x="4923596" y="6289175"/>
            <a:ext cx="135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Team-Lead</a:t>
            </a:r>
            <a:endParaRPr/>
          </a:p>
        </p:txBody>
      </p:sp>
      <p:pic>
        <p:nvPicPr>
          <p:cNvPr id="752" name="Google Shape;752;p44"/>
          <p:cNvPicPr preferRelativeResize="0"/>
          <p:nvPr/>
        </p:nvPicPr>
        <p:blipFill rotWithShape="1">
          <a:blip r:embed="rId8">
            <a:alphaModFix/>
          </a:blip>
          <a:srcRect b="12495" l="0" r="0" t="12502"/>
          <a:stretch/>
        </p:blipFill>
        <p:spPr>
          <a:xfrm>
            <a:off x="4923593" y="4112413"/>
            <a:ext cx="1569203" cy="156923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4F9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5"/>
          <p:cNvSpPr txBox="1"/>
          <p:nvPr>
            <p:ph type="title"/>
          </p:nvPr>
        </p:nvSpPr>
        <p:spPr>
          <a:xfrm>
            <a:off x="671170" y="1206463"/>
            <a:ext cx="462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ru-RU"/>
              <a:t>Задачи</a:t>
            </a:r>
            <a:endParaRPr/>
          </a:p>
        </p:txBody>
      </p:sp>
      <p:sp>
        <p:nvSpPr>
          <p:cNvPr id="758" name="Google Shape;758;p45"/>
          <p:cNvSpPr txBox="1"/>
          <p:nvPr/>
        </p:nvSpPr>
        <p:spPr>
          <a:xfrm>
            <a:off x="157650" y="2075800"/>
            <a:ext cx="56493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"/>
              <a:buChar char="●"/>
            </a:pPr>
            <a:r>
              <a:rPr lang="ru-RU"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Создание алгоритма присвоение тегов к новости</a:t>
            </a:r>
            <a:endParaRPr sz="20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lay"/>
              <a:buChar char="●"/>
            </a:pPr>
            <a:r>
              <a:rPr lang="ru-RU" sz="20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Создание WEB-сервиса</a:t>
            </a:r>
            <a:endParaRPr sz="2000">
              <a:solidFill>
                <a:schemeClr val="dk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759" name="Google Shape;7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643" y="855337"/>
            <a:ext cx="3584325" cy="51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6"/>
          <p:cNvSpPr txBox="1"/>
          <p:nvPr>
            <p:ph type="title"/>
          </p:nvPr>
        </p:nvSpPr>
        <p:spPr>
          <a:xfrm>
            <a:off x="677863" y="692150"/>
            <a:ext cx="10874375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ru-RU"/>
              <a:t>Идея решения</a:t>
            </a:r>
            <a:endParaRPr/>
          </a:p>
        </p:txBody>
      </p:sp>
      <p:grpSp>
        <p:nvGrpSpPr>
          <p:cNvPr id="765" name="Google Shape;765;p46"/>
          <p:cNvGrpSpPr/>
          <p:nvPr/>
        </p:nvGrpSpPr>
        <p:grpSpPr>
          <a:xfrm>
            <a:off x="658800" y="1233604"/>
            <a:ext cx="10639143" cy="3040132"/>
            <a:chOff x="658812" y="2232530"/>
            <a:chExt cx="9830124" cy="3048668"/>
          </a:xfrm>
        </p:grpSpPr>
        <p:sp>
          <p:nvSpPr>
            <p:cNvPr id="766" name="Google Shape;766;p46"/>
            <p:cNvSpPr txBox="1"/>
            <p:nvPr/>
          </p:nvSpPr>
          <p:spPr>
            <a:xfrm>
              <a:off x="3165571" y="3260026"/>
              <a:ext cx="2311500" cy="20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Выделение ключевых слов и определение тего</a:t>
              </a: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в</a:t>
              </a:r>
              <a:endParaRPr/>
            </a:p>
          </p:txBody>
        </p:sp>
        <p:sp>
          <p:nvSpPr>
            <p:cNvPr id="767" name="Google Shape;767;p46"/>
            <p:cNvSpPr txBox="1"/>
            <p:nvPr/>
          </p:nvSpPr>
          <p:spPr>
            <a:xfrm>
              <a:off x="5671541" y="3260026"/>
              <a:ext cx="2311500" cy="20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Определение принадлежности к классам</a:t>
              </a:r>
              <a:endParaRPr/>
            </a:p>
          </p:txBody>
        </p:sp>
        <p:sp>
          <p:nvSpPr>
            <p:cNvPr id="768" name="Google Shape;768;p46"/>
            <p:cNvSpPr txBox="1"/>
            <p:nvPr/>
          </p:nvSpPr>
          <p:spPr>
            <a:xfrm>
              <a:off x="8177512" y="3260026"/>
              <a:ext cx="2311424" cy="1976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Отображение полученной информации на WEB-сервисе</a:t>
              </a:r>
              <a:endParaRPr/>
            </a:p>
          </p:txBody>
        </p:sp>
        <p:sp>
          <p:nvSpPr>
            <p:cNvPr id="769" name="Google Shape;769;p46"/>
            <p:cNvSpPr txBox="1"/>
            <p:nvPr/>
          </p:nvSpPr>
          <p:spPr>
            <a:xfrm>
              <a:off x="658812" y="3260026"/>
              <a:ext cx="2312510" cy="2021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Парсинг новостного сайта.</a:t>
              </a:r>
              <a:endParaRPr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Разбиение информации на заголовок, описание и текст сайта.</a:t>
              </a:r>
              <a:endParaRPr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ru-RU" sz="1600">
                  <a:solidFill>
                    <a:schemeClr val="dk1"/>
                  </a:solidFill>
                  <a:latin typeface="Play"/>
                  <a:ea typeface="Play"/>
                  <a:cs typeface="Play"/>
                  <a:sym typeface="Play"/>
                </a:rPr>
                <a:t>Вся работа выполняется на Jupyter Hub</a:t>
              </a:r>
              <a:endParaRPr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658813" y="2232530"/>
              <a:ext cx="800791" cy="800791"/>
            </a:xfrm>
            <a:prstGeom prst="ellipse">
              <a:avLst/>
            </a:pr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accent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/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3165047" y="2232530"/>
              <a:ext cx="800791" cy="800791"/>
            </a:xfrm>
            <a:prstGeom prst="ellipse">
              <a:avLst/>
            </a:pr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accent1"/>
                  </a:solidFill>
                  <a:latin typeface="Play"/>
                  <a:ea typeface="Play"/>
                  <a:cs typeface="Play"/>
                  <a:sym typeface="Play"/>
                </a:rPr>
                <a:t>2</a:t>
              </a:r>
              <a:endParaRPr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5671280" y="2232530"/>
              <a:ext cx="800790" cy="800791"/>
            </a:xfrm>
            <a:prstGeom prst="ellipse">
              <a:avLst/>
            </a:pr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accent1"/>
                  </a:solidFill>
                  <a:latin typeface="Play"/>
                  <a:ea typeface="Play"/>
                  <a:cs typeface="Play"/>
                  <a:sym typeface="Play"/>
                </a:rPr>
                <a:t>3</a:t>
              </a:r>
              <a:endParaRPr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8177512" y="2232530"/>
              <a:ext cx="800791" cy="800791"/>
            </a:xfrm>
            <a:prstGeom prst="ellipse">
              <a:avLst/>
            </a:prstGeom>
            <a:solidFill>
              <a:srgbClr val="EBF4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>
                  <a:solidFill>
                    <a:schemeClr val="accent1"/>
                  </a:solidFill>
                  <a:latin typeface="Play"/>
                  <a:ea typeface="Play"/>
                  <a:cs typeface="Play"/>
                  <a:sym typeface="Play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7"/>
          <p:cNvSpPr/>
          <p:nvPr/>
        </p:nvSpPr>
        <p:spPr>
          <a:xfrm>
            <a:off x="0" y="0"/>
            <a:ext cx="5425306" cy="6858000"/>
          </a:xfrm>
          <a:prstGeom prst="rect">
            <a:avLst/>
          </a:prstGeom>
          <a:solidFill>
            <a:srgbClr val="EBF4F9"/>
          </a:soli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7"/>
          <p:cNvSpPr txBox="1"/>
          <p:nvPr>
            <p:ph type="title"/>
          </p:nvPr>
        </p:nvSpPr>
        <p:spPr>
          <a:xfrm>
            <a:off x="677334" y="692150"/>
            <a:ext cx="4274676" cy="1735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ru-RU"/>
              <a:t>Парсинг</a:t>
            </a:r>
            <a:endParaRPr/>
          </a:p>
        </p:txBody>
      </p:sp>
      <p:sp>
        <p:nvSpPr>
          <p:cNvPr id="780" name="Google Shape;780;p47"/>
          <p:cNvSpPr/>
          <p:nvPr/>
        </p:nvSpPr>
        <p:spPr>
          <a:xfrm>
            <a:off x="6616517" y="1459427"/>
            <a:ext cx="316839" cy="316839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7110858" y="2682145"/>
            <a:ext cx="3903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Отправка запроса на получение HTML документа</a:t>
            </a:r>
            <a:endParaRPr/>
          </a:p>
        </p:txBody>
      </p:sp>
      <p:sp>
        <p:nvSpPr>
          <p:cNvPr id="782" name="Google Shape;782;p47"/>
          <p:cNvSpPr txBox="1"/>
          <p:nvPr/>
        </p:nvSpPr>
        <p:spPr>
          <a:xfrm>
            <a:off x="7110858" y="1459426"/>
            <a:ext cx="3415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Изучение структуры сайтов</a:t>
            </a:r>
            <a:endParaRPr/>
          </a:p>
        </p:txBody>
      </p:sp>
      <p:sp>
        <p:nvSpPr>
          <p:cNvPr id="783" name="Google Shape;783;p47"/>
          <p:cNvSpPr txBox="1"/>
          <p:nvPr/>
        </p:nvSpPr>
        <p:spPr>
          <a:xfrm>
            <a:off x="7110858" y="3824463"/>
            <a:ext cx="3415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Распределение информации по переменным (title, description и т.д.)</a:t>
            </a:r>
            <a:endParaRPr/>
          </a:p>
        </p:txBody>
      </p:sp>
      <p:sp>
        <p:nvSpPr>
          <p:cNvPr id="784" name="Google Shape;784;p47"/>
          <p:cNvSpPr txBox="1"/>
          <p:nvPr/>
        </p:nvSpPr>
        <p:spPr>
          <a:xfrm>
            <a:off x="7110858" y="5008035"/>
            <a:ext cx="4024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парсинга использов</a:t>
            </a: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ать</a:t>
            </a: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библиотеки: requests, BeautifulSoup</a:t>
            </a:r>
            <a:endParaRPr/>
          </a:p>
        </p:txBody>
      </p:sp>
      <p:sp>
        <p:nvSpPr>
          <p:cNvPr id="785" name="Google Shape;785;p47"/>
          <p:cNvSpPr/>
          <p:nvPr/>
        </p:nvSpPr>
        <p:spPr>
          <a:xfrm>
            <a:off x="6616516" y="3826552"/>
            <a:ext cx="316839" cy="316839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7"/>
          <p:cNvSpPr/>
          <p:nvPr/>
        </p:nvSpPr>
        <p:spPr>
          <a:xfrm>
            <a:off x="6616516" y="2642990"/>
            <a:ext cx="316839" cy="316839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7"/>
          <p:cNvSpPr/>
          <p:nvPr/>
        </p:nvSpPr>
        <p:spPr>
          <a:xfrm>
            <a:off x="6616517" y="5010124"/>
            <a:ext cx="316839" cy="316839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2823564" y="2743194"/>
            <a:ext cx="2601742" cy="4114837"/>
            <a:chOff x="2823564" y="2743194"/>
            <a:chExt cx="2601742" cy="4114837"/>
          </a:xfrm>
        </p:grpSpPr>
        <p:sp>
          <p:nvSpPr>
            <p:cNvPr id="789" name="Google Shape;789;p47"/>
            <p:cNvSpPr/>
            <p:nvPr/>
          </p:nvSpPr>
          <p:spPr>
            <a:xfrm>
              <a:off x="2823564" y="2743194"/>
              <a:ext cx="1062498" cy="1371612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4362808" y="2743194"/>
              <a:ext cx="1062498" cy="1371612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2823564" y="4114824"/>
              <a:ext cx="1062498" cy="137159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4362808" y="4114824"/>
              <a:ext cx="1062498" cy="137159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2823564" y="5486436"/>
              <a:ext cx="1062498" cy="137159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4362808" y="5486436"/>
              <a:ext cx="1062498" cy="137159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5" name="Google Shape;7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63" y="2609777"/>
            <a:ext cx="4891965" cy="32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/>
          <p:cNvSpPr/>
          <p:nvPr/>
        </p:nvSpPr>
        <p:spPr>
          <a:xfrm>
            <a:off x="0" y="0"/>
            <a:ext cx="5425200" cy="6858000"/>
          </a:xfrm>
          <a:prstGeom prst="rect">
            <a:avLst/>
          </a:prstGeom>
          <a:solidFill>
            <a:srgbClr val="EBF4F9"/>
          </a:soli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8"/>
          <p:cNvSpPr txBox="1"/>
          <p:nvPr>
            <p:ph type="title"/>
          </p:nvPr>
        </p:nvSpPr>
        <p:spPr>
          <a:xfrm>
            <a:off x="677334" y="692150"/>
            <a:ext cx="42747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ru-RU"/>
              <a:t>Получение тегов и класса статьи</a:t>
            </a:r>
            <a:endParaRPr/>
          </a:p>
        </p:txBody>
      </p:sp>
      <p:sp>
        <p:nvSpPr>
          <p:cNvPr id="802" name="Google Shape;802;p48"/>
          <p:cNvSpPr/>
          <p:nvPr/>
        </p:nvSpPr>
        <p:spPr>
          <a:xfrm>
            <a:off x="6616517" y="1459427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8"/>
          <p:cNvSpPr txBox="1"/>
          <p:nvPr/>
        </p:nvSpPr>
        <p:spPr>
          <a:xfrm>
            <a:off x="7110858" y="2682145"/>
            <a:ext cx="3903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Подготовить корректный запрос для OpenAI</a:t>
            </a:r>
            <a:endParaRPr/>
          </a:p>
        </p:txBody>
      </p:sp>
      <p:sp>
        <p:nvSpPr>
          <p:cNvPr id="804" name="Google Shape;804;p48"/>
          <p:cNvSpPr txBox="1"/>
          <p:nvPr/>
        </p:nvSpPr>
        <p:spPr>
          <a:xfrm>
            <a:off x="7110858" y="1459426"/>
            <a:ext cx="3415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Подключить OpenAI из ресурса mistral.vkcloud</a:t>
            </a:r>
            <a:endParaRPr/>
          </a:p>
        </p:txBody>
      </p:sp>
      <p:sp>
        <p:nvSpPr>
          <p:cNvPr id="805" name="Google Shape;805;p48"/>
          <p:cNvSpPr txBox="1"/>
          <p:nvPr/>
        </p:nvSpPr>
        <p:spPr>
          <a:xfrm>
            <a:off x="7110858" y="3824463"/>
            <a:ext cx="3415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Полученные данные (теги, класс) объединить в DataFrame</a:t>
            </a:r>
            <a:endParaRPr/>
          </a:p>
        </p:txBody>
      </p:sp>
      <p:sp>
        <p:nvSpPr>
          <p:cNvPr id="806" name="Google Shape;806;p48"/>
          <p:cNvSpPr txBox="1"/>
          <p:nvPr/>
        </p:nvSpPr>
        <p:spPr>
          <a:xfrm>
            <a:off x="7110858" y="5008035"/>
            <a:ext cx="4024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Добавить в DataFrame заголовок и описание статьи</a:t>
            </a:r>
            <a:endParaRPr/>
          </a:p>
        </p:txBody>
      </p:sp>
      <p:sp>
        <p:nvSpPr>
          <p:cNvPr id="807" name="Google Shape;807;p48"/>
          <p:cNvSpPr/>
          <p:nvPr/>
        </p:nvSpPr>
        <p:spPr>
          <a:xfrm>
            <a:off x="6616516" y="3826552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8"/>
          <p:cNvSpPr/>
          <p:nvPr/>
        </p:nvSpPr>
        <p:spPr>
          <a:xfrm>
            <a:off x="6616516" y="2642990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8"/>
          <p:cNvSpPr/>
          <p:nvPr/>
        </p:nvSpPr>
        <p:spPr>
          <a:xfrm>
            <a:off x="6616517" y="5010124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48"/>
          <p:cNvGrpSpPr/>
          <p:nvPr/>
        </p:nvGrpSpPr>
        <p:grpSpPr>
          <a:xfrm>
            <a:off x="2823564" y="2743194"/>
            <a:ext cx="2602269" cy="4115517"/>
            <a:chOff x="2823564" y="2743194"/>
            <a:chExt cx="2602269" cy="4115517"/>
          </a:xfrm>
        </p:grpSpPr>
        <p:sp>
          <p:nvSpPr>
            <p:cNvPr id="811" name="Google Shape;811;p48"/>
            <p:cNvSpPr/>
            <p:nvPr/>
          </p:nvSpPr>
          <p:spPr>
            <a:xfrm>
              <a:off x="2823564" y="2743194"/>
              <a:ext cx="1063025" cy="1372293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4362808" y="2743194"/>
              <a:ext cx="1063025" cy="1372293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2823564" y="4114824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4362808" y="4114824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2823564" y="5486436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4362808" y="5486436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7" name="Google Shape;8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2304688"/>
            <a:ext cx="47625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9"/>
          <p:cNvSpPr/>
          <p:nvPr/>
        </p:nvSpPr>
        <p:spPr>
          <a:xfrm>
            <a:off x="0" y="0"/>
            <a:ext cx="5425200" cy="6858000"/>
          </a:xfrm>
          <a:prstGeom prst="rect">
            <a:avLst/>
          </a:prstGeom>
          <a:solidFill>
            <a:srgbClr val="EBF4F9"/>
          </a:soli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9"/>
          <p:cNvSpPr txBox="1"/>
          <p:nvPr>
            <p:ph type="title"/>
          </p:nvPr>
        </p:nvSpPr>
        <p:spPr>
          <a:xfrm>
            <a:off x="677334" y="692150"/>
            <a:ext cx="42747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ru-RU"/>
              <a:t>Web-</a:t>
            </a:r>
            <a:r>
              <a:rPr lang="ru-RU"/>
              <a:t>разработка</a:t>
            </a:r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6616517" y="1459427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9"/>
          <p:cNvSpPr txBox="1"/>
          <p:nvPr/>
        </p:nvSpPr>
        <p:spPr>
          <a:xfrm>
            <a:off x="7110858" y="2682145"/>
            <a:ext cx="3903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Отправка запроса на получение HTML документа</a:t>
            </a:r>
            <a:endParaRPr/>
          </a:p>
        </p:txBody>
      </p:sp>
      <p:sp>
        <p:nvSpPr>
          <p:cNvPr id="826" name="Google Shape;826;p49"/>
          <p:cNvSpPr txBox="1"/>
          <p:nvPr/>
        </p:nvSpPr>
        <p:spPr>
          <a:xfrm>
            <a:off x="7110858" y="1459426"/>
            <a:ext cx="34155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Изучение структуры сайт</a:t>
            </a:r>
            <a:endParaRPr/>
          </a:p>
        </p:txBody>
      </p:sp>
      <p:sp>
        <p:nvSpPr>
          <p:cNvPr id="827" name="Google Shape;827;p49"/>
          <p:cNvSpPr txBox="1"/>
          <p:nvPr/>
        </p:nvSpPr>
        <p:spPr>
          <a:xfrm>
            <a:off x="7110858" y="3824463"/>
            <a:ext cx="3415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Распределение информации по переменным (title, description и т.д.)</a:t>
            </a:r>
            <a:endParaRPr/>
          </a:p>
        </p:txBody>
      </p:sp>
      <p:sp>
        <p:nvSpPr>
          <p:cNvPr id="828" name="Google Shape;828;p49"/>
          <p:cNvSpPr txBox="1"/>
          <p:nvPr/>
        </p:nvSpPr>
        <p:spPr>
          <a:xfrm>
            <a:off x="7110858" y="5008035"/>
            <a:ext cx="4024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парсинга использовать библиотеки: requests, BeautifulSoup</a:t>
            </a:r>
            <a:endParaRPr/>
          </a:p>
        </p:txBody>
      </p:sp>
      <p:sp>
        <p:nvSpPr>
          <p:cNvPr id="829" name="Google Shape;829;p49"/>
          <p:cNvSpPr/>
          <p:nvPr/>
        </p:nvSpPr>
        <p:spPr>
          <a:xfrm>
            <a:off x="6616516" y="3826552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9"/>
          <p:cNvSpPr/>
          <p:nvPr/>
        </p:nvSpPr>
        <p:spPr>
          <a:xfrm>
            <a:off x="6616516" y="2642990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9"/>
          <p:cNvSpPr/>
          <p:nvPr/>
        </p:nvSpPr>
        <p:spPr>
          <a:xfrm>
            <a:off x="6616517" y="5010124"/>
            <a:ext cx="316800" cy="316800"/>
          </a:xfrm>
          <a:prstGeom prst="ellipse">
            <a:avLst/>
          </a:prstGeom>
          <a:solidFill>
            <a:srgbClr val="EBF4F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49"/>
          <p:cNvGrpSpPr/>
          <p:nvPr/>
        </p:nvGrpSpPr>
        <p:grpSpPr>
          <a:xfrm>
            <a:off x="2823564" y="2743194"/>
            <a:ext cx="2602269" cy="4115517"/>
            <a:chOff x="2823564" y="2743194"/>
            <a:chExt cx="2602269" cy="4115517"/>
          </a:xfrm>
        </p:grpSpPr>
        <p:sp>
          <p:nvSpPr>
            <p:cNvPr id="833" name="Google Shape;833;p49"/>
            <p:cNvSpPr/>
            <p:nvPr/>
          </p:nvSpPr>
          <p:spPr>
            <a:xfrm>
              <a:off x="2823564" y="2743194"/>
              <a:ext cx="1063025" cy="1372293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49" y="314777"/>
                    <a:pt x="375999" y="591418"/>
                    <a:pt x="610935" y="788674"/>
                  </a:cubicBezTo>
                  <a:lnTo>
                    <a:pt x="390074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362808" y="2743194"/>
              <a:ext cx="1063025" cy="1372293"/>
            </a:xfrm>
            <a:custGeom>
              <a:rect b="b" l="l" r="r" t="t"/>
              <a:pathLst>
                <a:path extrusionOk="0" h="788674" w="610934">
                  <a:moveTo>
                    <a:pt x="153720" y="0"/>
                  </a:moveTo>
                  <a:cubicBezTo>
                    <a:pt x="209858" y="314777"/>
                    <a:pt x="375999" y="591418"/>
                    <a:pt x="610935" y="788674"/>
                  </a:cubicBezTo>
                  <a:lnTo>
                    <a:pt x="390083" y="788674"/>
                  </a:lnTo>
                  <a:cubicBezTo>
                    <a:pt x="188099" y="575752"/>
                    <a:pt x="48349" y="303137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2823564" y="4114824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4362808" y="4114824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2823564" y="5486436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49" y="314767"/>
                    <a:pt x="375999" y="591408"/>
                    <a:pt x="610935" y="788665"/>
                  </a:cubicBezTo>
                  <a:lnTo>
                    <a:pt x="390074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362808" y="5486436"/>
              <a:ext cx="1063025" cy="1372275"/>
            </a:xfrm>
            <a:custGeom>
              <a:rect b="b" l="l" r="r" t="t"/>
              <a:pathLst>
                <a:path extrusionOk="0" h="788664" w="610934">
                  <a:moveTo>
                    <a:pt x="153720" y="0"/>
                  </a:moveTo>
                  <a:cubicBezTo>
                    <a:pt x="209858" y="314767"/>
                    <a:pt x="375999" y="591408"/>
                    <a:pt x="610935" y="788665"/>
                  </a:cubicBezTo>
                  <a:lnTo>
                    <a:pt x="390083" y="788665"/>
                  </a:lnTo>
                  <a:cubicBezTo>
                    <a:pt x="188099" y="575752"/>
                    <a:pt x="48349" y="303128"/>
                    <a:pt x="0" y="0"/>
                  </a:cubicBezTo>
                  <a:lnTo>
                    <a:pt x="153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9" name="Google Shape;8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01" y="1459426"/>
            <a:ext cx="4848800" cy="47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0"/>
          <p:cNvSpPr txBox="1"/>
          <p:nvPr>
            <p:ph type="title"/>
          </p:nvPr>
        </p:nvSpPr>
        <p:spPr>
          <a:xfrm>
            <a:off x="3814484" y="692150"/>
            <a:ext cx="3086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ru-RU"/>
              <a:t>Демонстрация</a:t>
            </a:r>
            <a:endParaRPr/>
          </a:p>
        </p:txBody>
      </p:sp>
      <p:pic>
        <p:nvPicPr>
          <p:cNvPr id="845" name="Google Shape;8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751" y="1383500"/>
            <a:ext cx="2784487" cy="478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000" y="1336250"/>
            <a:ext cx="5210650" cy="50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51"/>
          <p:cNvGrpSpPr/>
          <p:nvPr/>
        </p:nvGrpSpPr>
        <p:grpSpPr>
          <a:xfrm>
            <a:off x="224842" y="-74145"/>
            <a:ext cx="12188171" cy="64326"/>
            <a:chOff x="-2" y="-2"/>
            <a:chExt cx="12188169" cy="64324"/>
          </a:xfrm>
        </p:grpSpPr>
        <p:cxnSp>
          <p:nvCxnSpPr>
            <p:cNvPr id="852" name="Google Shape;852;p51"/>
            <p:cNvCxnSpPr/>
            <p:nvPr/>
          </p:nvCxnSpPr>
          <p:spPr>
            <a:xfrm flipH="1">
              <a:off x="-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3" name="Google Shape;853;p51"/>
            <p:cNvCxnSpPr/>
            <p:nvPr/>
          </p:nvCxnSpPr>
          <p:spPr>
            <a:xfrm>
              <a:off x="67711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" name="Google Shape;854;p51"/>
            <p:cNvCxnSpPr/>
            <p:nvPr/>
          </p:nvCxnSpPr>
          <p:spPr>
            <a:xfrm>
              <a:off x="1354241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" name="Google Shape;855;p51"/>
            <p:cNvCxnSpPr/>
            <p:nvPr/>
          </p:nvCxnSpPr>
          <p:spPr>
            <a:xfrm>
              <a:off x="20313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" name="Google Shape;856;p51"/>
            <p:cNvCxnSpPr/>
            <p:nvPr/>
          </p:nvCxnSpPr>
          <p:spPr>
            <a:xfrm>
              <a:off x="2708479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51"/>
            <p:cNvCxnSpPr/>
            <p:nvPr/>
          </p:nvCxnSpPr>
          <p:spPr>
            <a:xfrm>
              <a:off x="3385598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51"/>
            <p:cNvCxnSpPr/>
            <p:nvPr/>
          </p:nvCxnSpPr>
          <p:spPr>
            <a:xfrm>
              <a:off x="406271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p51"/>
            <p:cNvCxnSpPr/>
            <p:nvPr/>
          </p:nvCxnSpPr>
          <p:spPr>
            <a:xfrm>
              <a:off x="4739836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p51"/>
            <p:cNvCxnSpPr/>
            <p:nvPr/>
          </p:nvCxnSpPr>
          <p:spPr>
            <a:xfrm>
              <a:off x="541695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1" name="Google Shape;861;p51"/>
            <p:cNvCxnSpPr/>
            <p:nvPr/>
          </p:nvCxnSpPr>
          <p:spPr>
            <a:xfrm>
              <a:off x="6094077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2" name="Google Shape;862;p51"/>
            <p:cNvCxnSpPr/>
            <p:nvPr/>
          </p:nvCxnSpPr>
          <p:spPr>
            <a:xfrm>
              <a:off x="677119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3" name="Google Shape;863;p51"/>
            <p:cNvCxnSpPr/>
            <p:nvPr/>
          </p:nvCxnSpPr>
          <p:spPr>
            <a:xfrm>
              <a:off x="744831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4" name="Google Shape;864;p51"/>
            <p:cNvCxnSpPr/>
            <p:nvPr/>
          </p:nvCxnSpPr>
          <p:spPr>
            <a:xfrm>
              <a:off x="8125435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p51"/>
            <p:cNvCxnSpPr/>
            <p:nvPr/>
          </p:nvCxnSpPr>
          <p:spPr>
            <a:xfrm>
              <a:off x="880255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p51"/>
            <p:cNvCxnSpPr/>
            <p:nvPr/>
          </p:nvCxnSpPr>
          <p:spPr>
            <a:xfrm>
              <a:off x="9479673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7" name="Google Shape;867;p51"/>
            <p:cNvCxnSpPr/>
            <p:nvPr/>
          </p:nvCxnSpPr>
          <p:spPr>
            <a:xfrm>
              <a:off x="10156792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8" name="Google Shape;868;p51"/>
            <p:cNvCxnSpPr/>
            <p:nvPr/>
          </p:nvCxnSpPr>
          <p:spPr>
            <a:xfrm>
              <a:off x="1083391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9" name="Google Shape;869;p51"/>
            <p:cNvCxnSpPr/>
            <p:nvPr/>
          </p:nvCxnSpPr>
          <p:spPr>
            <a:xfrm>
              <a:off x="11511034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0" name="Google Shape;870;p51"/>
            <p:cNvCxnSpPr/>
            <p:nvPr/>
          </p:nvCxnSpPr>
          <p:spPr>
            <a:xfrm>
              <a:off x="12188160" y="-2"/>
              <a:ext cx="7" cy="64324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71" name="Google Shape;871;p51"/>
          <p:cNvGrpSpPr/>
          <p:nvPr/>
        </p:nvGrpSpPr>
        <p:grpSpPr>
          <a:xfrm>
            <a:off x="-14" y="6987080"/>
            <a:ext cx="12188171" cy="64324"/>
            <a:chOff x="-2" y="-1"/>
            <a:chExt cx="12188169" cy="64323"/>
          </a:xfrm>
        </p:grpSpPr>
        <p:cxnSp>
          <p:nvCxnSpPr>
            <p:cNvPr id="872" name="Google Shape;872;p51"/>
            <p:cNvCxnSpPr/>
            <p:nvPr/>
          </p:nvCxnSpPr>
          <p:spPr>
            <a:xfrm flipH="1">
              <a:off x="-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3" name="Google Shape;873;p51"/>
            <p:cNvCxnSpPr/>
            <p:nvPr/>
          </p:nvCxnSpPr>
          <p:spPr>
            <a:xfrm>
              <a:off x="67711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4" name="Google Shape;874;p51"/>
            <p:cNvCxnSpPr/>
            <p:nvPr/>
          </p:nvCxnSpPr>
          <p:spPr>
            <a:xfrm>
              <a:off x="1354241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5" name="Google Shape;875;p51"/>
            <p:cNvCxnSpPr/>
            <p:nvPr/>
          </p:nvCxnSpPr>
          <p:spPr>
            <a:xfrm>
              <a:off x="20313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6" name="Google Shape;876;p51"/>
            <p:cNvCxnSpPr/>
            <p:nvPr/>
          </p:nvCxnSpPr>
          <p:spPr>
            <a:xfrm>
              <a:off x="2708479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7" name="Google Shape;877;p51"/>
            <p:cNvCxnSpPr/>
            <p:nvPr/>
          </p:nvCxnSpPr>
          <p:spPr>
            <a:xfrm>
              <a:off x="3385598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8" name="Google Shape;878;p51"/>
            <p:cNvCxnSpPr/>
            <p:nvPr/>
          </p:nvCxnSpPr>
          <p:spPr>
            <a:xfrm>
              <a:off x="406271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9" name="Google Shape;879;p51"/>
            <p:cNvCxnSpPr/>
            <p:nvPr/>
          </p:nvCxnSpPr>
          <p:spPr>
            <a:xfrm>
              <a:off x="4739836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0" name="Google Shape;880;p51"/>
            <p:cNvCxnSpPr/>
            <p:nvPr/>
          </p:nvCxnSpPr>
          <p:spPr>
            <a:xfrm>
              <a:off x="541695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1" name="Google Shape;881;p51"/>
            <p:cNvCxnSpPr/>
            <p:nvPr/>
          </p:nvCxnSpPr>
          <p:spPr>
            <a:xfrm>
              <a:off x="6094077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p51"/>
            <p:cNvCxnSpPr/>
            <p:nvPr/>
          </p:nvCxnSpPr>
          <p:spPr>
            <a:xfrm>
              <a:off x="677119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3" name="Google Shape;883;p51"/>
            <p:cNvCxnSpPr/>
            <p:nvPr/>
          </p:nvCxnSpPr>
          <p:spPr>
            <a:xfrm>
              <a:off x="744831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4" name="Google Shape;884;p51"/>
            <p:cNvCxnSpPr/>
            <p:nvPr/>
          </p:nvCxnSpPr>
          <p:spPr>
            <a:xfrm>
              <a:off x="8125435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5" name="Google Shape;885;p51"/>
            <p:cNvCxnSpPr/>
            <p:nvPr/>
          </p:nvCxnSpPr>
          <p:spPr>
            <a:xfrm>
              <a:off x="880255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6" name="Google Shape;886;p51"/>
            <p:cNvCxnSpPr/>
            <p:nvPr/>
          </p:nvCxnSpPr>
          <p:spPr>
            <a:xfrm>
              <a:off x="9479673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7" name="Google Shape;887;p51"/>
            <p:cNvCxnSpPr/>
            <p:nvPr/>
          </p:nvCxnSpPr>
          <p:spPr>
            <a:xfrm>
              <a:off x="10156792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8" name="Google Shape;888;p51"/>
            <p:cNvCxnSpPr/>
            <p:nvPr/>
          </p:nvCxnSpPr>
          <p:spPr>
            <a:xfrm>
              <a:off x="1083391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9" name="Google Shape;889;p51"/>
            <p:cNvCxnSpPr/>
            <p:nvPr/>
          </p:nvCxnSpPr>
          <p:spPr>
            <a:xfrm>
              <a:off x="11511034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0" name="Google Shape;890;p51"/>
            <p:cNvCxnSpPr/>
            <p:nvPr/>
          </p:nvCxnSpPr>
          <p:spPr>
            <a:xfrm>
              <a:off x="12188160" y="-1"/>
              <a:ext cx="7" cy="64323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91" name="Google Shape;891;p51"/>
          <p:cNvSpPr txBox="1"/>
          <p:nvPr/>
        </p:nvSpPr>
        <p:spPr>
          <a:xfrm>
            <a:off x="3631437" y="6165849"/>
            <a:ext cx="14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D3E3"/>
                </a:solidFill>
                <a:latin typeface="Play"/>
                <a:ea typeface="Play"/>
                <a:cs typeface="Play"/>
                <a:sym typeface="Play"/>
              </a:rPr>
              <a:t>tech.vk.com</a:t>
            </a:r>
            <a:endParaRPr sz="1800">
              <a:solidFill>
                <a:srgbClr val="00D3E3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892" name="Google Shape;8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0" y="1461900"/>
            <a:ext cx="5499274" cy="40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Контентные">
  <a:themeElements>
    <a:clrScheme name="Пользовательские 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00E9FF"/>
      </a:accent2>
      <a:accent3>
        <a:srgbClr val="00D3E2"/>
      </a:accent3>
      <a:accent4>
        <a:srgbClr val="A6A6A6"/>
      </a:accent4>
      <a:accent5>
        <a:srgbClr val="000000"/>
      </a:accent5>
      <a:accent6>
        <a:srgbClr val="FF3785"/>
      </a:accent6>
      <a:hlink>
        <a:srgbClr val="0077FF"/>
      </a:hlink>
      <a:folHlink>
        <a:srgbClr val="00E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